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58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Almaz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Sadenov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BB70-D5B9-794A-9B32-207AE3BFB90D}"/>
              </a:ext>
            </a:extLst>
          </p:cNvPr>
          <p:cNvSpPr txBox="1"/>
          <p:nvPr/>
        </p:nvSpPr>
        <p:spPr>
          <a:xfrm>
            <a:off x="3111335" y="31232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1336</Words>
  <Application>Microsoft Macintosh PowerPoint</Application>
  <PresentationFormat>Widescreen</PresentationFormat>
  <Paragraphs>230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Almaz Sadenov</cp:lastModifiedBy>
  <cp:revision>192</cp:revision>
  <dcterms:created xsi:type="dcterms:W3CDTF">2021-04-29T18:58:34Z</dcterms:created>
  <dcterms:modified xsi:type="dcterms:W3CDTF">2021-10-26T10:04:42Z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